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8" r:id="rId10"/>
    <p:sldId id="26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8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03264F58-5E2E-4DF1-A630-53B34ADDFD37}"/>
    <pc:docChg chg="modSld">
      <pc:chgData name="Marieke Drabbe" userId="S::m.drabbe@helicon.nl::b9b1a049-6b87-453c-9d4e-1b3ea0ffd634" providerId="AD" clId="Web-{03264F58-5E2E-4DF1-A630-53B34ADDFD37}" dt="2019-05-15T09:17:35.711" v="22"/>
      <pc:docMkLst>
        <pc:docMk/>
      </pc:docMkLst>
      <pc:sldChg chg="modSp">
        <pc:chgData name="Marieke Drabbe" userId="S::m.drabbe@helicon.nl::b9b1a049-6b87-453c-9d4e-1b3ea0ffd634" providerId="AD" clId="Web-{03264F58-5E2E-4DF1-A630-53B34ADDFD37}" dt="2019-05-15T09:17:28.711" v="17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03264F58-5E2E-4DF1-A630-53B34ADDFD37}" dt="2019-05-15T09:17:28.711" v="17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03264F58-5E2E-4DF1-A630-53B34ADDFD37}" dt="2019-05-15T09:17:06.305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03264F58-5E2E-4DF1-A630-53B34ADDFD37}" dt="2019-05-15T09:17:06.305" v="0"/>
          <ac:spMkLst>
            <pc:docMk/>
            <pc:sldMk cId="2446642812" sldId="264"/>
            <ac:spMk id="10" creationId="{C5635635-7B42-4FA0-8852-EB7C39A7E5FA}"/>
          </ac:spMkLst>
        </pc:spChg>
      </pc:sldChg>
      <pc:sldChg chg="modSp">
        <pc:chgData name="Marieke Drabbe" userId="S::m.drabbe@helicon.nl::b9b1a049-6b87-453c-9d4e-1b3ea0ffd634" providerId="AD" clId="Web-{03264F58-5E2E-4DF1-A630-53B34ADDFD37}" dt="2019-05-15T09:17:35.711" v="22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03264F58-5E2E-4DF1-A630-53B34ADDFD37}" dt="2019-05-15T09:17:35.711" v="22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S::m.drabbe@helicon.nl::b9b1a049-6b87-453c-9d4e-1b3ea0ffd634" providerId="AD" clId="Web-{2B685882-FF91-422E-95DE-9D2CEEFF835E}"/>
    <pc:docChg chg="modSld">
      <pc:chgData name="Marieke Drabbe" userId="S::m.drabbe@helicon.nl::b9b1a049-6b87-453c-9d4e-1b3ea0ffd634" providerId="AD" clId="Web-{2B685882-FF91-422E-95DE-9D2CEEFF835E}" dt="2019-05-16T08:34:52.859" v="4" actId="20577"/>
      <pc:docMkLst>
        <pc:docMk/>
      </pc:docMkLst>
      <pc:sldChg chg="modSp">
        <pc:chgData name="Marieke Drabbe" userId="S::m.drabbe@helicon.nl::b9b1a049-6b87-453c-9d4e-1b3ea0ffd634" providerId="AD" clId="Web-{2B685882-FF91-422E-95DE-9D2CEEFF835E}" dt="2019-05-16T08:34:52.093" v="2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2B685882-FF91-422E-95DE-9D2CEEFF835E}" dt="2019-05-16T08:34:52.093" v="2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0A03D128-DDFD-4AF5-A2A8-B15C90F17176}"/>
    <pc:docChg chg="modSld">
      <pc:chgData name="Marieke Drabbe" userId="b9b1a049-6b87-453c-9d4e-1b3ea0ffd634" providerId="ADAL" clId="{0A03D128-DDFD-4AF5-A2A8-B15C90F17176}" dt="2020-07-10T14:18:36.467" v="1" actId="20577"/>
      <pc:docMkLst>
        <pc:docMk/>
      </pc:docMkLst>
      <pc:sldChg chg="modSp mod">
        <pc:chgData name="Marieke Drabbe" userId="b9b1a049-6b87-453c-9d4e-1b3ea0ffd634" providerId="ADAL" clId="{0A03D128-DDFD-4AF5-A2A8-B15C90F17176}" dt="2020-07-10T14:18:36.467" v="1" actId="20577"/>
        <pc:sldMkLst>
          <pc:docMk/>
          <pc:sldMk cId="83892022" sldId="260"/>
        </pc:sldMkLst>
        <pc:spChg chg="mod">
          <ac:chgData name="Marieke Drabbe" userId="b9b1a049-6b87-453c-9d4e-1b3ea0ffd634" providerId="ADAL" clId="{0A03D128-DDFD-4AF5-A2A8-B15C90F17176}" dt="2020-07-10T14:18:36.467" v="1" actId="20577"/>
          <ac:spMkLst>
            <pc:docMk/>
            <pc:sldMk cId="83892022" sldId="260"/>
            <ac:spMk id="10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C5164109-41F8-4076-BDDE-0C481364AB0A}"/>
    <pc:docChg chg="addSld delSld modSld modSection">
      <pc:chgData name="Marieke Drabbe" userId="b9b1a049-6b87-453c-9d4e-1b3ea0ffd634" providerId="ADAL" clId="{C5164109-41F8-4076-BDDE-0C481364AB0A}" dt="2020-06-05T14:04:45.842" v="18" actId="20577"/>
      <pc:docMkLst>
        <pc:docMk/>
      </pc:docMkLst>
      <pc:sldChg chg="modSp">
        <pc:chgData name="Marieke Drabbe" userId="b9b1a049-6b87-453c-9d4e-1b3ea0ffd634" providerId="ADAL" clId="{C5164109-41F8-4076-BDDE-0C481364AB0A}" dt="2020-06-05T14:04:26.080" v="12"/>
        <pc:sldMkLst>
          <pc:docMk/>
          <pc:sldMk cId="3491648649" sldId="257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C5164109-41F8-4076-BDDE-0C481364AB0A}" dt="2020-06-05T14:04:26.080" v="12"/>
        <pc:sldMkLst>
          <pc:docMk/>
          <pc:sldMk cId="2898902124" sldId="259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C5164109-41F8-4076-BDDE-0C481364AB0A}" dt="2020-06-05T13:25:23.645" v="8" actId="14100"/>
        <pc:sldMkLst>
          <pc:docMk/>
          <pc:sldMk cId="83892022" sldId="260"/>
        </pc:sldMkLst>
        <pc:spChg chg="mod">
          <ac:chgData name="Marieke Drabbe" userId="b9b1a049-6b87-453c-9d4e-1b3ea0ffd634" providerId="ADAL" clId="{C5164109-41F8-4076-BDDE-0C481364AB0A}" dt="2020-06-05T13:25:23.645" v="8" actId="14100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C5164109-41F8-4076-BDDE-0C481364AB0A}" dt="2020-06-05T13:25:18.029" v="6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del">
        <pc:chgData name="Marieke Drabbe" userId="b9b1a049-6b87-453c-9d4e-1b3ea0ffd634" providerId="ADAL" clId="{C5164109-41F8-4076-BDDE-0C481364AB0A}" dt="2020-06-05T13:24:52.459" v="4" actId="47"/>
        <pc:sldMkLst>
          <pc:docMk/>
          <pc:sldMk cId="268224060" sldId="262"/>
        </pc:sldMkLst>
      </pc:sldChg>
      <pc:sldChg chg="modSp mod">
        <pc:chgData name="Marieke Drabbe" userId="b9b1a049-6b87-453c-9d4e-1b3ea0ffd634" providerId="ADAL" clId="{C5164109-41F8-4076-BDDE-0C481364AB0A}" dt="2020-06-05T14:04:40.269" v="16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C5164109-41F8-4076-BDDE-0C481364AB0A}" dt="2020-06-05T14:04:40.269" v="16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C5164109-41F8-4076-BDDE-0C481364AB0A}" dt="2020-06-05T14:04:26.080" v="12"/>
        <pc:sldMkLst>
          <pc:docMk/>
          <pc:sldMk cId="2446642812" sldId="264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C5164109-41F8-4076-BDDE-0C481364AB0A}" dt="2020-06-05T14:04:31.949" v="14" actId="20577"/>
        <pc:sldMkLst>
          <pc:docMk/>
          <pc:sldMk cId="2052387474" sldId="265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C5164109-41F8-4076-BDDE-0C481364AB0A}" dt="2020-06-05T14:04:31.949" v="14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C5164109-41F8-4076-BDDE-0C481364AB0A}" dt="2020-06-05T14:04:45.842" v="18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45.842" v="18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10-7-2020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rmAutofit fontScale="90000"/>
          </a:bodyPr>
          <a:lstStyle/>
          <a:p>
            <a:r>
              <a:rPr lang="nl-NL"/>
              <a:t>IBS De leefbare stad – periode 1</a:t>
            </a:r>
            <a:br>
              <a:rPr lang="nl-NL"/>
            </a:br>
            <a:r>
              <a:rPr lang="nl-NL" sz="3600" i="1"/>
              <a:t>specialisatie Stad en wijk</a:t>
            </a:r>
          </a:p>
        </p:txBody>
      </p:sp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2" b="16871"/>
          <a:stretch/>
        </p:blipFill>
        <p:spPr>
          <a:xfrm>
            <a:off x="10567193" y="119928"/>
            <a:ext cx="1573213" cy="816428"/>
          </a:xfrm>
        </p:spPr>
      </p:pic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44875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beleidsadvies schrijven over een vraagstuk op het gebied van leefbaarheid (in en om de stad). Je werkt in multidisciplinaire teams. Dit wil zeggen; het beleidsadvies wordt vanuit verschillende (minimaal twee) specialisaties geschreven.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Voor een goed beleidsadvies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beleidsadvies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Voorwaarden</a:t>
            </a:r>
          </a:p>
          <a:p>
            <a:pPr lvl="0"/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  <a:p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- Een multidisciplinaire team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2" b="16871"/>
          <a:stretch/>
        </p:blipFill>
        <p:spPr>
          <a:xfrm>
            <a:off x="10567193" y="119928"/>
            <a:ext cx="1573213" cy="816428"/>
          </a:xfrm>
        </p:spPr>
      </p:pic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beleidsadvies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 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600" dirty="0"/>
              <a:t>Je kunt op basis van je analyse een beleidsadvies opstellen.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beleidsadvies op professionele wijze presenteren.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392542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042312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636952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Beleidsadvies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3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2x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Stad en wijk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6251274" y="1999334"/>
            <a:ext cx="4431625" cy="132343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Ondernemerschapscompetenties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Marktgericht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Sociale oriëntatie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Empathie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/>
              <a:t>Flexibiliteit </a:t>
            </a:r>
            <a:endParaRPr lang="nl-NL" sz="1400" b="1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4870986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beleidsadvies bij aan het verbeteren van de leefomgeving?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948" y="3916333"/>
            <a:ext cx="2690707" cy="2690707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Stad en wijk</a:t>
            </a:r>
          </a:p>
        </p:txBody>
      </p:sp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93" y="4481967"/>
            <a:ext cx="1398584" cy="1734679"/>
          </a:xfrm>
          <a:prstGeom prst="rect">
            <a:avLst/>
          </a:prstGeom>
        </p:spPr>
      </p:pic>
      <p:pic>
        <p:nvPicPr>
          <p:cNvPr id="10243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2" b="17861"/>
          <a:stretch/>
        </p:blipFill>
        <p:spPr>
          <a:xfrm>
            <a:off x="10459387" y="138233"/>
            <a:ext cx="1573213" cy="772887"/>
          </a:xfr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7" y="1931084"/>
            <a:ext cx="5357594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‘Stad en wijk’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1.5 </a:t>
            </a:r>
            <a:r>
              <a:rPr lang="nl-NL" sz="1600" dirty="0"/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1.6 Je kunt de aangeboden begrippen voor ‘</a:t>
            </a:r>
            <a:r>
              <a:rPr lang="nl-NL" sz="1600" dirty="0" err="1"/>
              <a:t>SDG’s</a:t>
            </a:r>
            <a:r>
              <a:rPr lang="nl-NL" sz="1600" dirty="0"/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Stad en wijk</a:t>
            </a:r>
          </a:p>
        </p:txBody>
      </p:sp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70C0"/>
                </a:solidFill>
                <a:latin typeface="+mn-lt"/>
              </a:rPr>
              <a:t>Beleidsadvies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beleidsadvies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beleidsadvies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 dirty="0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beleidsadvies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IBS De leefbare stad – periode 1</a:t>
            </a:r>
            <a:br>
              <a:rPr lang="nl-NL"/>
            </a:br>
            <a:r>
              <a:rPr lang="nl-NL" sz="3600" i="1"/>
              <a:t>specialisatie Stad en wijk</a:t>
            </a:r>
          </a:p>
        </p:txBody>
      </p:sp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65445"/>
            <a:ext cx="11457892" cy="758281"/>
          </a:xfrm>
        </p:spPr>
        <p:txBody>
          <a:bodyPr>
            <a:normAutofit/>
          </a:bodyPr>
          <a:lstStyle/>
          <a:p>
            <a:r>
              <a:rPr lang="nl-NL" dirty="0"/>
              <a:t>Voorwaarde voor beoordeling beleidsadvies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858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IBS-SEM-DWI-X41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05" y="817393"/>
            <a:ext cx="4068622" cy="5760344"/>
          </a:xfrm>
          <a:prstGeom prst="rect">
            <a:avLst/>
          </a:prstGeom>
        </p:spPr>
      </p:pic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0499" y="1572326"/>
            <a:ext cx="2294122" cy="229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5513" y="4232274"/>
            <a:ext cx="5224377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chemeClr val="accent5"/>
                </a:solidFill>
                <a:latin typeface="+mn-lt"/>
              </a:rPr>
              <a:t>Beleidsadvies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Het beleidsadvies wordt alleen beoordeeld als het aan de 'voorwaarden voor beoordeling' voldoet. De checklist hiervoor zie je hiernaast en is ook te downloaden in de Wiki.</a:t>
            </a:r>
          </a:p>
        </p:txBody>
      </p:sp>
    </p:spTree>
    <p:extLst>
      <p:ext uri="{BB962C8B-B14F-4D97-AF65-F5344CB8AC3E}">
        <p14:creationId xmlns:p14="http://schemas.microsoft.com/office/powerpoint/2010/main" val="242903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err="1">
                <a:solidFill>
                  <a:srgbClr val="0070C0"/>
                </a:solidFill>
                <a:latin typeface="+mn-lt"/>
              </a:rPr>
              <a:t>Pecha</a:t>
            </a: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 </a:t>
            </a:r>
            <a:r>
              <a:rPr lang="nl-NL" altLang="nl-NL" sz="1800" b="1" err="1">
                <a:solidFill>
                  <a:srgbClr val="0070C0"/>
                </a:solidFill>
                <a:latin typeface="+mn-lt"/>
              </a:rPr>
              <a:t>Kucha</a:t>
            </a:r>
            <a:r>
              <a:rPr lang="nl-NL" altLang="nl-NL" sz="1800" b="1">
                <a:solidFill>
                  <a:srgbClr val="0070C0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Je geeft een </a:t>
            </a:r>
            <a:r>
              <a:rPr lang="nl-NL" altLang="nl-NL" sz="1600" err="1">
                <a:latin typeface="+mn-lt"/>
              </a:rPr>
              <a:t>Pecha</a:t>
            </a:r>
            <a:r>
              <a:rPr lang="nl-NL" altLang="nl-NL" sz="1600">
                <a:latin typeface="+mn-lt"/>
              </a:rPr>
              <a:t> </a:t>
            </a:r>
            <a:r>
              <a:rPr lang="nl-NL" altLang="nl-NL" sz="1600" err="1">
                <a:latin typeface="+mn-lt"/>
              </a:rPr>
              <a:t>Kucha</a:t>
            </a:r>
            <a:r>
              <a:rPr lang="nl-NL" altLang="nl-NL" sz="160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beleidsadvies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/>
              <a:t>IBS De leefbare stad</a:t>
            </a:r>
            <a:br>
              <a:rPr lang="nl-NL"/>
            </a:br>
            <a:r>
              <a:rPr lang="nl-NL" sz="3600" i="1"/>
              <a:t>specialisatie Stad en wijk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C5635635-7B42-4FA0-8852-EB7C39A7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6B76E8-674D-4A57-8CF3-82568554E1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8C34CF-364C-45DE-8792-AA3777D9AF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A153FC-73E2-4187-9DE8-70D53FC2D8A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1062</Words>
  <Application>Microsoft Office PowerPoint</Application>
  <PresentationFormat>Breedbeeld</PresentationFormat>
  <Paragraphs>120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IBS De leefbare stad – periode 1 specialisatie Stad en wijk</vt:lpstr>
      <vt:lpstr>IBS De leefbare stad specialisatie Stad en wijk</vt:lpstr>
      <vt:lpstr>IBS De leefbare stad specialisatie Stad en wijk</vt:lpstr>
      <vt:lpstr>IBS De leefbare stad specialisatie Stad en wijk</vt:lpstr>
      <vt:lpstr>IBS De leefbare stad – periode 1 specialisatie Stad en wijk</vt:lpstr>
      <vt:lpstr>Voorwaarde voor beoordeling beleidsadvies</vt:lpstr>
      <vt:lpstr>IBS De leefbare stad specialisatie Stad en wijk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2020-07-10T14:18:38Z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